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674" r:id="rId2"/>
  </p:sldMasterIdLst>
  <p:notesMasterIdLst>
    <p:notesMasterId r:id="rId4"/>
  </p:notesMasterIdLst>
  <p:sldIdLst>
    <p:sldId id="284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421" autoAdjust="0"/>
    <p:restoredTop sz="95966" autoAdjust="0"/>
  </p:normalViewPr>
  <p:slideViewPr>
    <p:cSldViewPr>
      <p:cViewPr varScale="1">
        <p:scale>
          <a:sx n="67" d="100"/>
          <a:sy n="67" d="100"/>
        </p:scale>
        <p:origin x="-11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5808CB-A555-41AE-A369-0D7698FF9310}" type="datetimeFigureOut">
              <a:rPr lang="en-US" smtClean="0"/>
              <a:pPr/>
              <a:t>7/13/2012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9BD964-ADA3-4B54-B88C-EE740755B83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4" name="Picture 3" descr="Swirl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912118"/>
            <a:ext cx="9144000" cy="3202682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emo, Video etc. &quot;special&quot; slides"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wirl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1143000"/>
            <a:ext cx="9144000" cy="32026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133600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mo, Video etc. &quot;special&quot; slides"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wirl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1143000"/>
            <a:ext cx="9144000" cy="32026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 - Prints in GRAYSCALE">
    <p:bg bwMode="lt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61" r:id="rId12"/>
  </p:sldLayoutIdLst>
  <p:transition>
    <p:fade/>
  </p:transition>
  <p:txStyles>
    <p:titleStyle>
      <a:lvl1pPr algn="l" defTabSz="914363" rtl="1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r" defTabSz="914363" rtl="1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r" defTabSz="914363" rtl="1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r" defTabSz="914363" rtl="1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r" defTabSz="914363" rtl="1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r" defTabSz="914363" rtl="1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r" defTabSz="914363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r" defTabSz="914363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r" defTabSz="914363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r" defTabSz="914363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363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r" defTabSz="914363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r" defTabSz="914363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r" defTabSz="914363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r" defTabSz="914363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r" defTabSz="914363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r" defTabSz="914363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r" defTabSz="914363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r" defTabSz="914363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ite rectangle.png"/>
          <p:cNvPicPr>
            <a:picLocks noChangeAspect="1"/>
          </p:cNvPicPr>
          <p:nvPr/>
        </p:nvPicPr>
        <p:blipFill>
          <a:blip r:embed="rId4" cstate="print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png"/><Relationship Id="rId10" Type="http://schemas.openxmlformats.org/officeDocument/2006/relationships/image" Target="../media/image14.jpeg"/><Relationship Id="rId4" Type="http://schemas.openxmlformats.org/officeDocument/2006/relationships/image" Target="../media/image8.png"/><Relationship Id="rId9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alphaModFix amt="5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40352" y="44624"/>
            <a:ext cx="135732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chemeClr val="tx2">
                    <a:lumMod val="25000"/>
                  </a:schemeClr>
                </a:solidFill>
              </a:rPr>
              <a:t>Page 6 of 22</a:t>
            </a:r>
            <a:endParaRPr lang="fa-IR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188640"/>
            <a:ext cx="672369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kumimoji="0" lang="en-US" sz="4000" b="1" i="0" u="none" strike="noStrike" cap="all" spc="0" normalizeH="0" baseline="0" dirty="0" smtClean="0">
                <a:ln w="0"/>
                <a:solidFill>
                  <a:schemeClr val="tx2">
                    <a:lumMod val="2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Results, Frost Images</a:t>
            </a:r>
            <a:endParaRPr lang="fa-IR" sz="4000" b="1" cap="all" spc="0" dirty="0">
              <a:ln w="0"/>
              <a:solidFill>
                <a:schemeClr val="tx2">
                  <a:lumMod val="2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285720" y="1052736"/>
            <a:ext cx="6643734" cy="10478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5000"/>
                </a:schemeClr>
              </a:gs>
              <a:gs pos="5000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5400000" scaled="0"/>
            <a:tileRect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fa-IR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7" name="TextBox 31"/>
          <p:cNvSpPr txBox="1">
            <a:spLocks noChangeArrowheads="1"/>
          </p:cNvSpPr>
          <p:nvPr/>
        </p:nvSpPr>
        <p:spPr bwMode="auto">
          <a:xfrm>
            <a:off x="130629" y="3080657"/>
            <a:ext cx="1781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chemeClr val="tx2">
                    <a:lumMod val="25000"/>
                  </a:schemeClr>
                </a:solidFill>
              </a:rPr>
              <a:t>Time (min): </a:t>
            </a:r>
            <a:endParaRPr lang="fa-IR" sz="2000" b="1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TextBox 31"/>
          <p:cNvSpPr txBox="1">
            <a:spLocks noChangeArrowheads="1"/>
          </p:cNvSpPr>
          <p:nvPr/>
        </p:nvSpPr>
        <p:spPr bwMode="auto">
          <a:xfrm>
            <a:off x="152400" y="1436914"/>
            <a:ext cx="19812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2000" b="1" dirty="0" smtClean="0">
                <a:solidFill>
                  <a:schemeClr val="tx2">
                    <a:lumMod val="25000"/>
                  </a:schemeClr>
                </a:solidFill>
              </a:rPr>
              <a:t>Sample 3 </a:t>
            </a:r>
          </a:p>
          <a:p>
            <a:pPr algn="l"/>
            <a:r>
              <a:rPr lang="en-US" sz="2000" b="1" dirty="0" smtClean="0">
                <a:solidFill>
                  <a:schemeClr val="tx2">
                    <a:lumMod val="25000"/>
                  </a:schemeClr>
                </a:solidFill>
              </a:rPr>
              <a:t>(20 FPI )</a:t>
            </a:r>
          </a:p>
          <a:p>
            <a:pPr algn="l"/>
            <a:r>
              <a:rPr lang="en-US" sz="2000" b="1" dirty="0" smtClean="0">
                <a:solidFill>
                  <a:schemeClr val="tx2">
                    <a:lumMod val="25000"/>
                  </a:schemeClr>
                </a:solidFill>
              </a:rPr>
              <a:t> 8mm</a:t>
            </a:r>
          </a:p>
          <a:p>
            <a:r>
              <a:rPr lang="en-US" sz="2000" b="1" dirty="0" smtClean="0">
                <a:solidFill>
                  <a:schemeClr val="tx2">
                    <a:lumMod val="25000"/>
                  </a:schemeClr>
                </a:solidFill>
              </a:rPr>
              <a:t>(</a:t>
            </a:r>
            <a:r>
              <a:rPr lang="en-US" sz="2000" b="1" dirty="0" err="1" smtClean="0">
                <a:solidFill>
                  <a:schemeClr val="tx2">
                    <a:lumMod val="25000"/>
                  </a:schemeClr>
                </a:solidFill>
              </a:rPr>
              <a:t>Tsurf</a:t>
            </a:r>
            <a:r>
              <a:rPr lang="en-US" sz="2000" b="1" dirty="0" smtClean="0">
                <a:solidFill>
                  <a:schemeClr val="tx2">
                    <a:lumMod val="25000"/>
                  </a:schemeClr>
                </a:solidFill>
              </a:rPr>
              <a:t>= -8°C)</a:t>
            </a:r>
            <a:endParaRPr lang="fa-IR" sz="2000" b="1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TextBox 31"/>
          <p:cNvSpPr txBox="1">
            <a:spLocks noChangeArrowheads="1"/>
          </p:cNvSpPr>
          <p:nvPr/>
        </p:nvSpPr>
        <p:spPr bwMode="auto">
          <a:xfrm>
            <a:off x="845004" y="3500438"/>
            <a:ext cx="533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25000"/>
                  </a:schemeClr>
                </a:solidFill>
              </a:rPr>
              <a:t>0 </a:t>
            </a:r>
            <a:endParaRPr lang="fa-IR" sz="2000" b="1" dirty="0">
              <a:solidFill>
                <a:schemeClr val="tx2">
                  <a:lumMod val="25000"/>
                </a:schemeClr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1201" y="1602337"/>
            <a:ext cx="6934200" cy="4714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31"/>
          <p:cNvSpPr txBox="1">
            <a:spLocks noChangeArrowheads="1"/>
          </p:cNvSpPr>
          <p:nvPr/>
        </p:nvSpPr>
        <p:spPr bwMode="auto">
          <a:xfrm>
            <a:off x="845004" y="3500438"/>
            <a:ext cx="533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25000"/>
                  </a:schemeClr>
                </a:solidFill>
              </a:rPr>
              <a:t>2 </a:t>
            </a:r>
            <a:endParaRPr lang="fa-IR" sz="2000" b="1" dirty="0">
              <a:solidFill>
                <a:schemeClr val="tx2">
                  <a:lumMod val="25000"/>
                </a:schemeClr>
              </a:solidFill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81201" y="1602337"/>
            <a:ext cx="6934200" cy="4714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31"/>
          <p:cNvSpPr txBox="1">
            <a:spLocks noChangeArrowheads="1"/>
          </p:cNvSpPr>
          <p:nvPr/>
        </p:nvSpPr>
        <p:spPr bwMode="auto">
          <a:xfrm>
            <a:off x="845004" y="3500438"/>
            <a:ext cx="533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25000"/>
                  </a:schemeClr>
                </a:solidFill>
              </a:rPr>
              <a:t>5 </a:t>
            </a:r>
            <a:endParaRPr lang="fa-IR" sz="2000" b="1" dirty="0">
              <a:solidFill>
                <a:schemeClr val="tx2">
                  <a:lumMod val="25000"/>
                </a:schemeClr>
              </a:solidFill>
            </a:endParaRPr>
          </a:p>
        </p:txBody>
      </p:sp>
      <p:pic>
        <p:nvPicPr>
          <p:cNvPr id="14" name="Picture 4" descr="D:\PhD\ASHRAE Project\Videos and Images\Images\Louvered 21 FPI\Nov 16\Selected 10 Animation\Edited Pictures\11_16_2010_15_43_3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81201" y="1602337"/>
            <a:ext cx="6934200" cy="4714643"/>
          </a:xfrm>
          <a:prstGeom prst="rect">
            <a:avLst/>
          </a:prstGeom>
          <a:noFill/>
        </p:spPr>
      </p:pic>
      <p:sp>
        <p:nvSpPr>
          <p:cNvPr id="15" name="TextBox 31"/>
          <p:cNvSpPr txBox="1">
            <a:spLocks noChangeArrowheads="1"/>
          </p:cNvSpPr>
          <p:nvPr/>
        </p:nvSpPr>
        <p:spPr bwMode="auto">
          <a:xfrm>
            <a:off x="845004" y="3500438"/>
            <a:ext cx="533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25000"/>
                  </a:schemeClr>
                </a:solidFill>
              </a:rPr>
              <a:t>7 </a:t>
            </a:r>
            <a:endParaRPr lang="fa-IR" sz="2000" b="1" dirty="0">
              <a:solidFill>
                <a:schemeClr val="tx2">
                  <a:lumMod val="25000"/>
                </a:schemeClr>
              </a:solidFill>
            </a:endParaRPr>
          </a:p>
        </p:txBody>
      </p:sp>
      <p:pic>
        <p:nvPicPr>
          <p:cNvPr id="16" name="Picture 5" descr="D:\PhD\ASHRAE Project\Videos and Images\Images\Louvered 21 FPI\Nov 16\Selected 10 Animation\Edited Pictures\11_16_2010_15_46_0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81201" y="1602337"/>
            <a:ext cx="6934200" cy="4714643"/>
          </a:xfrm>
          <a:prstGeom prst="rect">
            <a:avLst/>
          </a:prstGeom>
          <a:noFill/>
        </p:spPr>
      </p:pic>
      <p:sp>
        <p:nvSpPr>
          <p:cNvPr id="17" name="TextBox 31"/>
          <p:cNvSpPr txBox="1">
            <a:spLocks noChangeArrowheads="1"/>
          </p:cNvSpPr>
          <p:nvPr/>
        </p:nvSpPr>
        <p:spPr bwMode="auto">
          <a:xfrm>
            <a:off x="845004" y="3500438"/>
            <a:ext cx="533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25000"/>
                  </a:schemeClr>
                </a:solidFill>
              </a:rPr>
              <a:t>9 </a:t>
            </a:r>
            <a:endParaRPr lang="fa-IR" sz="2000" b="1" dirty="0">
              <a:solidFill>
                <a:schemeClr val="tx2">
                  <a:lumMod val="25000"/>
                </a:schemeClr>
              </a:solidFill>
            </a:endParaRPr>
          </a:p>
        </p:txBody>
      </p:sp>
      <p:pic>
        <p:nvPicPr>
          <p:cNvPr id="18" name="Picture 6" descr="D:\PhD\ASHRAE Project\Videos and Images\Images\Louvered 21 FPI\Nov 16\Selected 10 Animation\Edited Pictures\11_16_2010_15_48_2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81201" y="1609957"/>
            <a:ext cx="6934200" cy="4714643"/>
          </a:xfrm>
          <a:prstGeom prst="rect">
            <a:avLst/>
          </a:prstGeom>
          <a:noFill/>
        </p:spPr>
      </p:pic>
      <p:sp>
        <p:nvSpPr>
          <p:cNvPr id="19" name="TextBox 31"/>
          <p:cNvSpPr txBox="1">
            <a:spLocks noChangeArrowheads="1"/>
          </p:cNvSpPr>
          <p:nvPr/>
        </p:nvSpPr>
        <p:spPr bwMode="auto">
          <a:xfrm>
            <a:off x="845004" y="3500438"/>
            <a:ext cx="533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25000"/>
                  </a:schemeClr>
                </a:solidFill>
              </a:rPr>
              <a:t>12 </a:t>
            </a:r>
            <a:endParaRPr lang="fa-IR" sz="2000" b="1" dirty="0">
              <a:solidFill>
                <a:schemeClr val="tx2">
                  <a:lumMod val="25000"/>
                </a:schemeClr>
              </a:solidFill>
            </a:endParaRPr>
          </a:p>
        </p:txBody>
      </p:sp>
      <p:pic>
        <p:nvPicPr>
          <p:cNvPr id="20" name="Picture 7" descr="D:\PhD\ASHRAE Project\Videos and Images\Images\Louvered 21 FPI\Nov 16\Selected 10 Animation\Edited Pictures\11_16_2010_15_50_49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981201" y="1609957"/>
            <a:ext cx="6934200" cy="4714643"/>
          </a:xfrm>
          <a:prstGeom prst="rect">
            <a:avLst/>
          </a:prstGeom>
          <a:noFill/>
        </p:spPr>
      </p:pic>
      <p:sp>
        <p:nvSpPr>
          <p:cNvPr id="21" name="TextBox 31"/>
          <p:cNvSpPr txBox="1">
            <a:spLocks noChangeArrowheads="1"/>
          </p:cNvSpPr>
          <p:nvPr/>
        </p:nvSpPr>
        <p:spPr bwMode="auto">
          <a:xfrm>
            <a:off x="845004" y="3500438"/>
            <a:ext cx="533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25000"/>
                  </a:schemeClr>
                </a:solidFill>
              </a:rPr>
              <a:t>14 </a:t>
            </a:r>
            <a:endParaRPr lang="fa-IR" sz="2000" b="1" dirty="0">
              <a:solidFill>
                <a:schemeClr val="tx2">
                  <a:lumMod val="25000"/>
                </a:schemeClr>
              </a:solidFill>
            </a:endParaRPr>
          </a:p>
        </p:txBody>
      </p:sp>
      <p:pic>
        <p:nvPicPr>
          <p:cNvPr id="22" name="Picture 10" descr="D:\PhD\ASHRAE Project\Videos and Images\Images\Louvered 21 FPI\Nov 16\Selected 10 Animation\Edited Pictures\11_16_2010_15_53_08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981201" y="1609957"/>
            <a:ext cx="6934200" cy="4714643"/>
          </a:xfrm>
          <a:prstGeom prst="rect">
            <a:avLst/>
          </a:prstGeom>
          <a:noFill/>
        </p:spPr>
      </p:pic>
      <p:sp>
        <p:nvSpPr>
          <p:cNvPr id="23" name="TextBox 31"/>
          <p:cNvSpPr txBox="1">
            <a:spLocks noChangeArrowheads="1"/>
          </p:cNvSpPr>
          <p:nvPr/>
        </p:nvSpPr>
        <p:spPr bwMode="auto">
          <a:xfrm>
            <a:off x="845004" y="3500438"/>
            <a:ext cx="533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25000"/>
                  </a:schemeClr>
                </a:solidFill>
              </a:rPr>
              <a:t>16 </a:t>
            </a:r>
            <a:endParaRPr lang="fa-IR" sz="2000" b="1" dirty="0">
              <a:solidFill>
                <a:schemeClr val="tx2">
                  <a:lumMod val="25000"/>
                </a:schemeClr>
              </a:solidFill>
            </a:endParaRPr>
          </a:p>
        </p:txBody>
      </p:sp>
      <p:pic>
        <p:nvPicPr>
          <p:cNvPr id="24" name="Picture 11" descr="D:\PhD\ASHRAE Project\Videos and Images\Images\Louvered 21 FPI\Nov 16\Selected 10 Animation\Edited Pictures\11_16_2010_15_55_37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981201" y="1609957"/>
            <a:ext cx="6934200" cy="4714643"/>
          </a:xfrm>
          <a:prstGeom prst="rect">
            <a:avLst/>
          </a:prstGeom>
          <a:noFill/>
        </p:spPr>
      </p:pic>
      <p:sp>
        <p:nvSpPr>
          <p:cNvPr id="25" name="TextBox 31"/>
          <p:cNvSpPr txBox="1">
            <a:spLocks noChangeArrowheads="1"/>
          </p:cNvSpPr>
          <p:nvPr/>
        </p:nvSpPr>
        <p:spPr bwMode="auto">
          <a:xfrm>
            <a:off x="845004" y="3500438"/>
            <a:ext cx="533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25000"/>
                  </a:schemeClr>
                </a:solidFill>
              </a:rPr>
              <a:t>18 </a:t>
            </a:r>
            <a:endParaRPr lang="fa-IR" sz="2000" b="1" dirty="0">
              <a:solidFill>
                <a:schemeClr val="tx2">
                  <a:lumMod val="25000"/>
                </a:schemeClr>
              </a:solidFill>
            </a:endParaRPr>
          </a:p>
        </p:txBody>
      </p:sp>
      <p:pic>
        <p:nvPicPr>
          <p:cNvPr id="26" name="Picture 12" descr="D:\PhD\ASHRAE Project\Videos and Images\Images\Louvered 21 FPI\Nov 16\Selected 10 Animation\Edited Pictures\11_16_2010_15_57_56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981201" y="1609957"/>
            <a:ext cx="6934200" cy="4714643"/>
          </a:xfrm>
          <a:prstGeom prst="rect">
            <a:avLst/>
          </a:prstGeom>
          <a:noFill/>
        </p:spPr>
      </p:pic>
      <p:sp>
        <p:nvSpPr>
          <p:cNvPr id="27" name="TextBox 31"/>
          <p:cNvSpPr txBox="1">
            <a:spLocks noChangeArrowheads="1"/>
          </p:cNvSpPr>
          <p:nvPr/>
        </p:nvSpPr>
        <p:spPr bwMode="auto">
          <a:xfrm>
            <a:off x="845004" y="3500438"/>
            <a:ext cx="533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25000"/>
                  </a:schemeClr>
                </a:solidFill>
              </a:rPr>
              <a:t>21 </a:t>
            </a:r>
            <a:endParaRPr lang="fa-IR" sz="2000" b="1" dirty="0">
              <a:solidFill>
                <a:schemeClr val="tx2">
                  <a:lumMod val="25000"/>
                </a:schemeClr>
              </a:solidFill>
            </a:endParaRPr>
          </a:p>
        </p:txBody>
      </p:sp>
      <p:pic>
        <p:nvPicPr>
          <p:cNvPr id="28" name="Picture 13" descr="D:\PhD\ASHRAE Project\Videos and Images\Images\Louvered 21 FPI\Nov 16\Selected 10 Animation\Edited Pictures\11_16_2010_16_00_24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981201" y="1609957"/>
            <a:ext cx="6934200" cy="4714643"/>
          </a:xfrm>
          <a:prstGeom prst="rect">
            <a:avLst/>
          </a:prstGeom>
          <a:noFill/>
        </p:spPr>
      </p:pic>
      <p:sp>
        <p:nvSpPr>
          <p:cNvPr id="29" name="TextBox 31"/>
          <p:cNvSpPr txBox="1">
            <a:spLocks noChangeArrowheads="1"/>
          </p:cNvSpPr>
          <p:nvPr/>
        </p:nvSpPr>
        <p:spPr bwMode="auto">
          <a:xfrm>
            <a:off x="304800" y="4343400"/>
            <a:ext cx="16764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25000"/>
                  </a:schemeClr>
                </a:solidFill>
              </a:rPr>
              <a:t>Test terminated:</a:t>
            </a:r>
          </a:p>
          <a:p>
            <a:r>
              <a:rPr lang="en-US" sz="2000" b="1" dirty="0" smtClean="0">
                <a:solidFill>
                  <a:schemeClr val="tx2">
                    <a:lumMod val="25000"/>
                  </a:schemeClr>
                </a:solidFill>
              </a:rPr>
              <a:t> </a:t>
            </a:r>
            <a:r>
              <a:rPr lang="en-US" sz="1700" b="1" dirty="0" smtClean="0">
                <a:solidFill>
                  <a:schemeClr val="tx2">
                    <a:lumMod val="25000"/>
                  </a:schemeClr>
                </a:solidFill>
              </a:rPr>
              <a:t>(air face</a:t>
            </a:r>
          </a:p>
          <a:p>
            <a:r>
              <a:rPr lang="en-US" sz="1700" b="1" dirty="0" smtClean="0">
                <a:solidFill>
                  <a:schemeClr val="tx2">
                    <a:lumMod val="25000"/>
                  </a:schemeClr>
                </a:solidFill>
              </a:rPr>
              <a:t> velocity </a:t>
            </a:r>
          </a:p>
          <a:p>
            <a:r>
              <a:rPr lang="en-US" sz="1700" b="1" dirty="0" smtClean="0">
                <a:solidFill>
                  <a:schemeClr val="tx2">
                    <a:lumMod val="25000"/>
                  </a:schemeClr>
                </a:solidFill>
              </a:rPr>
              <a:t>reduced from 1.5m/s </a:t>
            </a:r>
          </a:p>
          <a:p>
            <a:r>
              <a:rPr lang="en-US" sz="1700" b="1" dirty="0" smtClean="0">
                <a:solidFill>
                  <a:schemeClr val="tx2">
                    <a:lumMod val="25000"/>
                  </a:schemeClr>
                </a:solidFill>
              </a:rPr>
              <a:t>to 0.25m/s) </a:t>
            </a:r>
            <a:endParaRPr lang="fa-IR" sz="1700" b="1" dirty="0">
              <a:solidFill>
                <a:schemeClr val="tx2">
                  <a:lumMod val="25000"/>
                </a:schemeClr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 bwMode="auto">
          <a:xfrm>
            <a:off x="2286000" y="1447800"/>
            <a:ext cx="63246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25000"/>
              </a:schemeClr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5029200" y="1219200"/>
            <a:ext cx="838200" cy="35394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700" dirty="0" smtClean="0">
                <a:solidFill>
                  <a:schemeClr val="tx2">
                    <a:lumMod val="25000"/>
                  </a:schemeClr>
                </a:solidFill>
              </a:rPr>
              <a:t> 8 mm</a:t>
            </a:r>
            <a:endParaRPr lang="fa-IR" sz="17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3419872" y="6453336"/>
            <a:ext cx="40026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tx2">
                    <a:lumMod val="25000"/>
                  </a:schemeClr>
                </a:solidFill>
              </a:rPr>
              <a:t>Air  condition: 1.7°C/0.6°C db/</a:t>
            </a:r>
            <a:r>
              <a:rPr lang="en-US" dirty="0" err="1" smtClean="0">
                <a:solidFill>
                  <a:schemeClr val="tx2">
                    <a:lumMod val="25000"/>
                  </a:schemeClr>
                </a:solidFill>
              </a:rPr>
              <a:t>wb</a:t>
            </a:r>
            <a:r>
              <a:rPr lang="en-US" dirty="0" smtClean="0">
                <a:solidFill>
                  <a:schemeClr val="tx2">
                    <a:lumMod val="25000"/>
                  </a:schemeClr>
                </a:solidFill>
              </a:rPr>
              <a:t> (AHRI)</a:t>
            </a:r>
            <a:endParaRPr lang="fa-IR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31" name="TextBox 31"/>
          <p:cNvSpPr txBox="1">
            <a:spLocks noChangeArrowheads="1"/>
          </p:cNvSpPr>
          <p:nvPr/>
        </p:nvSpPr>
        <p:spPr bwMode="auto">
          <a:xfrm>
            <a:off x="857224" y="3529016"/>
            <a:ext cx="533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25000"/>
                  </a:schemeClr>
                </a:solidFill>
              </a:rPr>
              <a:t>2 </a:t>
            </a:r>
            <a:endParaRPr lang="fa-IR" sz="2000" b="1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1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500"/>
                            </p:stCondLst>
                            <p:childTnLst>
                              <p:par>
                                <p:cTn id="55" presetID="1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9000"/>
                            </p:stCondLst>
                            <p:childTnLst>
                              <p:par>
                                <p:cTn id="64" presetID="1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500"/>
                            </p:stCondLst>
                            <p:childTnLst>
                              <p:par>
                                <p:cTn id="73" presetID="1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2000"/>
                            </p:stCondLst>
                            <p:childTnLst>
                              <p:par>
                                <p:cTn id="82" presetID="1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1" grpId="1"/>
      <p:bldP spid="13" grpId="0"/>
      <p:bldP spid="13" grpId="1"/>
      <p:bldP spid="15" grpId="0"/>
      <p:bldP spid="15" grpId="1"/>
      <p:bldP spid="17" grpId="0"/>
      <p:bldP spid="17" grpId="1"/>
      <p:bldP spid="19" grpId="0"/>
      <p:bldP spid="19" grpId="1"/>
      <p:bldP spid="21" grpId="0"/>
      <p:bldP spid="21" grpId="1"/>
      <p:bldP spid="23" grpId="0"/>
      <p:bldP spid="23" grpId="1"/>
      <p:bldP spid="25" grpId="0"/>
      <p:bldP spid="25" grpId="1"/>
      <p:bldP spid="27" grpId="0"/>
      <p:bldP spid="29" grpId="0"/>
      <p:bldP spid="31" grpId="0"/>
      <p:bldP spid="31" grpId="1"/>
    </p:bldLst>
  </p:timing>
</p:sld>
</file>

<file path=ppt/theme/theme1.xml><?xml version="1.0" encoding="utf-8"?>
<a:theme xmlns:a="http://schemas.openxmlformats.org/drawingml/2006/main" name="Sample presentation slides(6)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9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5875" cap="sq">
          <a:solidFill>
            <a:schemeClr val="tx1"/>
          </a:solidFill>
          <a:bevel/>
          <a:headEnd type="none" w="med" len="med"/>
          <a:tailEnd type="none" w="med" len="med"/>
        </a:ln>
        <a:effectLst/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dirty="0" smtClean="0"/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White with Courier font for code slides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Sample presentation slides(6)</Template>
  <TotalTime>3784</TotalTime>
  <Words>64</Words>
  <Application>Microsoft Office PowerPoint</Application>
  <PresentationFormat>On-screen Show (4:3)</PresentationFormat>
  <Paragraphs>26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Sample presentation slides(6)</vt:lpstr>
      <vt:lpstr>White with Courier font for code slides</vt:lpstr>
      <vt:lpstr>Slide 1</vt:lpstr>
    </vt:vector>
  </TitlesOfParts>
  <Company>Oklahoma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Presentation</dc:title>
  <dc:creator>M-B</dc:creator>
  <cp:lastModifiedBy>Ehsan</cp:lastModifiedBy>
  <cp:revision>349</cp:revision>
  <dcterms:created xsi:type="dcterms:W3CDTF">2009-09-09T21:16:27Z</dcterms:created>
  <dcterms:modified xsi:type="dcterms:W3CDTF">2012-07-13T22:47:49Z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TC102867161033</vt:lpwstr>
  </property>
</Properties>
</file>